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0" r:id="rId2"/>
    <p:sldId id="326" r:id="rId3"/>
    <p:sldId id="309" r:id="rId4"/>
    <p:sldId id="319" r:id="rId5"/>
    <p:sldId id="343" r:id="rId6"/>
    <p:sldId id="344" r:id="rId7"/>
    <p:sldId id="346" r:id="rId8"/>
    <p:sldId id="347" r:id="rId9"/>
    <p:sldId id="342" r:id="rId10"/>
    <p:sldId id="334" r:id="rId11"/>
    <p:sldId id="332" r:id="rId12"/>
    <p:sldId id="333" r:id="rId13"/>
    <p:sldId id="338" r:id="rId14"/>
    <p:sldId id="339" r:id="rId15"/>
    <p:sldId id="340" r:id="rId16"/>
    <p:sldId id="355" r:id="rId17"/>
    <p:sldId id="352" r:id="rId18"/>
    <p:sldId id="341" r:id="rId19"/>
    <p:sldId id="348" r:id="rId20"/>
    <p:sldId id="337" r:id="rId21"/>
    <p:sldId id="349" r:id="rId22"/>
    <p:sldId id="336" r:id="rId23"/>
    <p:sldId id="350" r:id="rId24"/>
    <p:sldId id="351" r:id="rId25"/>
    <p:sldId id="316" r:id="rId26"/>
    <p:sldId id="353" r:id="rId27"/>
    <p:sldId id="354" r:id="rId28"/>
    <p:sldId id="259" r:id="rId29"/>
    <p:sldId id="312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98" d="100"/>
          <a:sy n="98" d="100"/>
        </p:scale>
        <p:origin x="-40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54961-2E09-48D1-889B-C024B7A14B3C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E8242-5EC2-43E2-A84D-0905CBC49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54961-2E09-48D1-889B-C024B7A14B3C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E8242-5EC2-43E2-A84D-0905CBC49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74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54961-2E09-48D1-889B-C024B7A14B3C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E8242-5EC2-43E2-A84D-0905CBC49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70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54961-2E09-48D1-889B-C024B7A14B3C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E8242-5EC2-43E2-A84D-0905CBC49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94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54961-2E09-48D1-889B-C024B7A14B3C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E8242-5EC2-43E2-A84D-0905CBC49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56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54961-2E09-48D1-889B-C024B7A14B3C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E8242-5EC2-43E2-A84D-0905CBC49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22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54961-2E09-48D1-889B-C024B7A14B3C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E8242-5EC2-43E2-A84D-0905CBC49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54961-2E09-48D1-889B-C024B7A14B3C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E8242-5EC2-43E2-A84D-0905CBC49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56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54961-2E09-48D1-889B-C024B7A14B3C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E8242-5EC2-43E2-A84D-0905CBC49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49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54961-2E09-48D1-889B-C024B7A14B3C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E8242-5EC2-43E2-A84D-0905CBC49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24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54961-2E09-48D1-889B-C024B7A14B3C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E8242-5EC2-43E2-A84D-0905CBC49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54961-2E09-48D1-889B-C024B7A14B3C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E8242-5EC2-43E2-A84D-0905CBC49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21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cuba\morephotos\DSC092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53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4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8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4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7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704" y="-304799"/>
            <a:ext cx="9434076" cy="70755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-1"/>
            <a:ext cx="5078070" cy="677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7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1" y="9728"/>
            <a:ext cx="40005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34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72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70" y="609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0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2898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88" y="0"/>
            <a:ext cx="5791200" cy="32575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87" y="3257550"/>
            <a:ext cx="5993249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8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00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5391" y="0"/>
            <a:ext cx="11622881" cy="565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9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5535"/>
            <a:ext cx="9144000" cy="444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3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-42863"/>
            <a:ext cx="12674600" cy="712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5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1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7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cuba\cubastephen\20170421_151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70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385762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17834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6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-1295400"/>
            <a:ext cx="6724650" cy="896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8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15450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81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Owner\Dropbox\cuba2017\IMG_20170423_185327312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31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 descr="C:\Users\Owner\Dropbox\cuba2017\IMG_20170423_1337070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257176"/>
            <a:ext cx="12649200" cy="711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12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8130" name="Picture 2" descr="C:\Users\Owner\Dropbox\cuba2017\IMG_20170422_1901484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48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0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Owner\Dropbox\cuba2017\IMG_20170424_1709206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2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64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8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4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</TotalTime>
  <Words>0</Words>
  <Application>Microsoft Office PowerPoint</Application>
  <PresentationFormat>On-screen Show (4:3)</PresentationFormat>
  <Paragraphs>0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Owner</cp:lastModifiedBy>
  <cp:revision>33</cp:revision>
  <dcterms:created xsi:type="dcterms:W3CDTF">2017-06-09T10:58:34Z</dcterms:created>
  <dcterms:modified xsi:type="dcterms:W3CDTF">2019-05-20T10:16:50Z</dcterms:modified>
</cp:coreProperties>
</file>